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5" r:id="rId3"/>
    <p:sldId id="266" r:id="rId4"/>
    <p:sldId id="257" r:id="rId5"/>
    <p:sldId id="258" r:id="rId6"/>
    <p:sldId id="259" r:id="rId7"/>
    <p:sldId id="267" r:id="rId8"/>
    <p:sldId id="261" r:id="rId9"/>
    <p:sldId id="268" r:id="rId10"/>
    <p:sldId id="270" r:id="rId11"/>
    <p:sldId id="272" r:id="rId12"/>
    <p:sldId id="280" r:id="rId13"/>
    <p:sldId id="281" r:id="rId14"/>
    <p:sldId id="275" r:id="rId15"/>
    <p:sldId id="276" r:id="rId16"/>
    <p:sldId id="277" r:id="rId17"/>
    <p:sldId id="269" r:id="rId18"/>
    <p:sldId id="278" r:id="rId19"/>
    <p:sldId id="279" r:id="rId20"/>
    <p:sldId id="284" r:id="rId21"/>
    <p:sldId id="285" r:id="rId22"/>
    <p:sldId id="286" r:id="rId23"/>
    <p:sldId id="287" r:id="rId24"/>
    <p:sldId id="288" r:id="rId25"/>
    <p:sldId id="282" r:id="rId26"/>
    <p:sldId id="289" r:id="rId27"/>
    <p:sldId id="290" r:id="rId28"/>
    <p:sldId id="300" r:id="rId29"/>
    <p:sldId id="271" r:id="rId30"/>
    <p:sldId id="263" r:id="rId31"/>
  </p:sldIdLst>
  <p:sldSz cx="18288000" cy="10287000"/>
  <p:notesSz cx="10287000" cy="18288000"/>
  <p:embeddedFontLst>
    <p:embeddedFont>
      <p:font typeface="Maven Pro Black" panose="020B0604020202020204" charset="0"/>
      <p:bold r:id="rId33"/>
    </p:embeddedFont>
    <p:embeddedFont>
      <p:font typeface="Maven Pro Bold" panose="020B0604020202020204" charset="0"/>
      <p:bold r:id="rId34"/>
      <p:italic r:id="rId35"/>
      <p:boldItalic r:id="rId36"/>
    </p:embeddedFont>
    <p:embeddedFont>
      <p:font typeface="Maven Pro Medium" panose="020B0604020202020204" charset="0"/>
      <p:regular r:id="rId37"/>
    </p:embeddedFont>
    <p:embeddedFont>
      <p:font typeface="Maven Pro Regular" panose="020B0604020202020204" charset="0"/>
      <p:regular r:id="rId38"/>
      <p:bold r:id="rId39"/>
      <p:italic r:id="rId40"/>
    </p:embeddedFont>
    <p:embeddedFont>
      <p:font typeface="Maven Pro SemiBold" panose="020B0604020202020204" charset="0"/>
      <p:regular r:id="rId41"/>
      <p:bold r:id="rId42"/>
    </p:embeddedFont>
    <p:embeddedFont>
      <p:font typeface="Open Sans" panose="020B0606030504020204" pitchFamily="34" charset="0"/>
      <p:regular r:id="rId43"/>
      <p:bold r:id="rId44"/>
      <p:italic r:id="rId45"/>
    </p:embeddedFont>
    <p:embeddedFont>
      <p:font typeface="Open Sans Semibold" panose="020B0706030804020204" pitchFamily="34" charset="0"/>
      <p:bold r:id="rId46"/>
      <p:boldItalic r:id="rId4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FF"/>
    <a:srgbClr val="36445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DC9C2-8513-461B-AF7D-35FBA57DA29D}" v="2" dt="2025-10-22T04:24:28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86441" autoAdjust="0"/>
  </p:normalViewPr>
  <p:slideViewPr>
    <p:cSldViewPr snapToGrid="0" snapToObjects="1">
      <p:cViewPr varScale="1">
        <p:scale>
          <a:sx n="64" d="100"/>
          <a:sy n="64" d="100"/>
        </p:scale>
        <p:origin x="1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assena" userId="c960694c378a3271" providerId="LiveId" clId="{BF54E404-9FD7-4857-B1EE-D455E4E91BFB}"/>
    <pc:docChg chg="undo custSel addSld delSld modSld sldOrd">
      <pc:chgData name="Lucas Massena" userId="c960694c378a3271" providerId="LiveId" clId="{BF54E404-9FD7-4857-B1EE-D455E4E91BFB}" dt="2025-10-22T04:24:32.297" v="49" actId="47"/>
      <pc:docMkLst>
        <pc:docMk/>
      </pc:docMkLst>
      <pc:sldChg chg="mod ord modShow">
        <pc:chgData name="Lucas Massena" userId="c960694c378a3271" providerId="LiveId" clId="{BF54E404-9FD7-4857-B1EE-D455E4E91BFB}" dt="2025-10-22T03:53:08.300" v="2"/>
        <pc:sldMkLst>
          <pc:docMk/>
          <pc:sldMk cId="0" sldId="263"/>
        </pc:sldMkLst>
      </pc:sldChg>
      <pc:sldChg chg="del">
        <pc:chgData name="Lucas Massena" userId="c960694c378a3271" providerId="LiveId" clId="{BF54E404-9FD7-4857-B1EE-D455E4E91BFB}" dt="2025-10-22T04:24:32.297" v="49" actId="47"/>
        <pc:sldMkLst>
          <pc:docMk/>
          <pc:sldMk cId="0" sldId="264"/>
        </pc:sldMkLst>
      </pc:sldChg>
      <pc:sldChg chg="mod ord modShow">
        <pc:chgData name="Lucas Massena" userId="c960694c378a3271" providerId="LiveId" clId="{BF54E404-9FD7-4857-B1EE-D455E4E91BFB}" dt="2025-10-22T03:53:08.300" v="2"/>
        <pc:sldMkLst>
          <pc:docMk/>
          <pc:sldMk cId="1809566879" sldId="271"/>
        </pc:sldMkLst>
      </pc:sldChg>
      <pc:sldChg chg="del">
        <pc:chgData name="Lucas Massena" userId="c960694c378a3271" providerId="LiveId" clId="{BF54E404-9FD7-4857-B1EE-D455E4E91BFB}" dt="2025-10-22T03:53:42.884" v="3" actId="47"/>
        <pc:sldMkLst>
          <pc:docMk/>
          <pc:sldMk cId="2917673932" sldId="273"/>
        </pc:sldMkLst>
      </pc:sldChg>
      <pc:sldChg chg="del">
        <pc:chgData name="Lucas Massena" userId="c960694c378a3271" providerId="LiveId" clId="{BF54E404-9FD7-4857-B1EE-D455E4E91BFB}" dt="2025-10-22T03:57:06.875" v="46" actId="2696"/>
        <pc:sldMkLst>
          <pc:docMk/>
          <pc:sldMk cId="793340915" sldId="274"/>
        </pc:sldMkLst>
      </pc:sldChg>
      <pc:sldChg chg="ord">
        <pc:chgData name="Lucas Massena" userId="c960694c378a3271" providerId="LiveId" clId="{BF54E404-9FD7-4857-B1EE-D455E4E91BFB}" dt="2025-10-22T03:53:59.389" v="5"/>
        <pc:sldMkLst>
          <pc:docMk/>
          <pc:sldMk cId="150869437" sldId="280"/>
        </pc:sldMkLst>
      </pc:sldChg>
      <pc:sldChg chg="modSp mod ord">
        <pc:chgData name="Lucas Massena" userId="c960694c378a3271" providerId="LiveId" clId="{BF54E404-9FD7-4857-B1EE-D455E4E91BFB}" dt="2025-10-22T03:56:51.304" v="45" actId="688"/>
        <pc:sldMkLst>
          <pc:docMk/>
          <pc:sldMk cId="2172804175" sldId="281"/>
        </pc:sldMkLst>
        <pc:spChg chg="mod">
          <ac:chgData name="Lucas Massena" userId="c960694c378a3271" providerId="LiveId" clId="{BF54E404-9FD7-4857-B1EE-D455E4E91BFB}" dt="2025-10-22T03:56:39.766" v="42" actId="1076"/>
          <ac:spMkLst>
            <pc:docMk/>
            <pc:sldMk cId="2172804175" sldId="281"/>
            <ac:spMk id="20" creationId="{525ADFD8-4BE1-60F8-9647-2E6637DD21BA}"/>
          </ac:spMkLst>
        </pc:spChg>
        <pc:spChg chg="mod">
          <ac:chgData name="Lucas Massena" userId="c960694c378a3271" providerId="LiveId" clId="{BF54E404-9FD7-4857-B1EE-D455E4E91BFB}" dt="2025-10-22T03:54:30.826" v="10" actId="1076"/>
          <ac:spMkLst>
            <pc:docMk/>
            <pc:sldMk cId="2172804175" sldId="281"/>
            <ac:spMk id="22" creationId="{AA55C487-66A1-D707-3AD0-00555571514C}"/>
          </ac:spMkLst>
        </pc:spChg>
        <pc:spChg chg="mod">
          <ac:chgData name="Lucas Massena" userId="c960694c378a3271" providerId="LiveId" clId="{BF54E404-9FD7-4857-B1EE-D455E4E91BFB}" dt="2025-10-22T03:54:43.192" v="13" actId="1076"/>
          <ac:spMkLst>
            <pc:docMk/>
            <pc:sldMk cId="2172804175" sldId="281"/>
            <ac:spMk id="23" creationId="{5637C939-E3C2-CA81-1BAF-2755CBF189C4}"/>
          </ac:spMkLst>
        </pc:spChg>
        <pc:spChg chg="mod">
          <ac:chgData name="Lucas Massena" userId="c960694c378a3271" providerId="LiveId" clId="{BF54E404-9FD7-4857-B1EE-D455E4E91BFB}" dt="2025-10-22T03:56:45.893" v="43" actId="1076"/>
          <ac:spMkLst>
            <pc:docMk/>
            <pc:sldMk cId="2172804175" sldId="281"/>
            <ac:spMk id="24" creationId="{025AB4B2-1516-2087-A2D4-3BFCBA442837}"/>
          </ac:spMkLst>
        </pc:spChg>
        <pc:spChg chg="mod">
          <ac:chgData name="Lucas Massena" userId="c960694c378a3271" providerId="LiveId" clId="{BF54E404-9FD7-4857-B1EE-D455E4E91BFB}" dt="2025-10-22T03:55:27.869" v="27" actId="20577"/>
          <ac:spMkLst>
            <pc:docMk/>
            <pc:sldMk cId="2172804175" sldId="281"/>
            <ac:spMk id="25" creationId="{ECBDBA4C-BB21-7E2A-DB19-89BA6D9BB287}"/>
          </ac:spMkLst>
        </pc:spChg>
        <pc:spChg chg="mod">
          <ac:chgData name="Lucas Massena" userId="c960694c378a3271" providerId="LiveId" clId="{BF54E404-9FD7-4857-B1EE-D455E4E91BFB}" dt="2025-10-22T03:55:38.378" v="36" actId="20577"/>
          <ac:spMkLst>
            <pc:docMk/>
            <pc:sldMk cId="2172804175" sldId="281"/>
            <ac:spMk id="26" creationId="{9A880185-12DE-242D-A18F-A876178DBDBE}"/>
          </ac:spMkLst>
        </pc:spChg>
        <pc:spChg chg="mod">
          <ac:chgData name="Lucas Massena" userId="c960694c378a3271" providerId="LiveId" clId="{BF54E404-9FD7-4857-B1EE-D455E4E91BFB}" dt="2025-10-22T03:55:57.668" v="38" actId="1076"/>
          <ac:spMkLst>
            <pc:docMk/>
            <pc:sldMk cId="2172804175" sldId="281"/>
            <ac:spMk id="27" creationId="{C33C921D-7F33-109F-DD2E-25AD3902BCBF}"/>
          </ac:spMkLst>
        </pc:spChg>
        <pc:spChg chg="mod">
          <ac:chgData name="Lucas Massena" userId="c960694c378a3271" providerId="LiveId" clId="{BF54E404-9FD7-4857-B1EE-D455E4E91BFB}" dt="2025-10-22T03:54:36.492" v="11" actId="1076"/>
          <ac:spMkLst>
            <pc:docMk/>
            <pc:sldMk cId="2172804175" sldId="281"/>
            <ac:spMk id="28" creationId="{70067EF9-CCD2-D227-6467-B49B3482ACEB}"/>
          </ac:spMkLst>
        </pc:spChg>
        <pc:spChg chg="mod">
          <ac:chgData name="Lucas Massena" userId="c960694c378a3271" providerId="LiveId" clId="{BF54E404-9FD7-4857-B1EE-D455E4E91BFB}" dt="2025-10-22T03:56:29.743" v="41" actId="1076"/>
          <ac:spMkLst>
            <pc:docMk/>
            <pc:sldMk cId="2172804175" sldId="281"/>
            <ac:spMk id="29" creationId="{A19A63EB-E3D7-481A-D2FF-718B6146B6FC}"/>
          </ac:spMkLst>
        </pc:spChg>
        <pc:spChg chg="mod">
          <ac:chgData name="Lucas Massena" userId="c960694c378a3271" providerId="LiveId" clId="{BF54E404-9FD7-4857-B1EE-D455E4E91BFB}" dt="2025-10-22T03:56:51.304" v="45" actId="688"/>
          <ac:spMkLst>
            <pc:docMk/>
            <pc:sldMk cId="2172804175" sldId="281"/>
            <ac:spMk id="30" creationId="{8FE3CA13-40B3-3B3D-7F77-1B7452C4AD46}"/>
          </ac:spMkLst>
        </pc:spChg>
        <pc:spChg chg="mod">
          <ac:chgData name="Lucas Massena" userId="c960694c378a3271" providerId="LiveId" clId="{BF54E404-9FD7-4857-B1EE-D455E4E91BFB}" dt="2025-10-22T03:55:41.553" v="37" actId="20577"/>
          <ac:spMkLst>
            <pc:docMk/>
            <pc:sldMk cId="2172804175" sldId="281"/>
            <ac:spMk id="50" creationId="{51514212-5A70-9A94-0334-2D46483BF2CD}"/>
          </ac:spMkLst>
        </pc:spChg>
        <pc:picChg chg="mod">
          <ac:chgData name="Lucas Massena" userId="c960694c378a3271" providerId="LiveId" clId="{BF54E404-9FD7-4857-B1EE-D455E4E91BFB}" dt="2025-10-22T03:54:45.655" v="14" actId="1076"/>
          <ac:picMkLst>
            <pc:docMk/>
            <pc:sldMk cId="2172804175" sldId="281"/>
            <ac:picMk id="36" creationId="{31F14A2B-189E-8B0D-5470-E7ACBD9D55BF}"/>
          </ac:picMkLst>
        </pc:picChg>
        <pc:cxnChg chg="mod">
          <ac:chgData name="Lucas Massena" userId="c960694c378a3271" providerId="LiveId" clId="{BF54E404-9FD7-4857-B1EE-D455E4E91BFB}" dt="2025-10-22T03:56:24.728" v="40" actId="1076"/>
          <ac:cxnSpMkLst>
            <pc:docMk/>
            <pc:sldMk cId="2172804175" sldId="281"/>
            <ac:cxnSpMk id="31" creationId="{FD9C0124-DB92-07E7-ADD8-4AB496A69A68}"/>
          </ac:cxnSpMkLst>
        </pc:cxnChg>
        <pc:cxnChg chg="mod">
          <ac:chgData name="Lucas Massena" userId="c960694c378a3271" providerId="LiveId" clId="{BF54E404-9FD7-4857-B1EE-D455E4E91BFB}" dt="2025-10-22T03:54:30.826" v="10" actId="1076"/>
          <ac:cxnSpMkLst>
            <pc:docMk/>
            <pc:sldMk cId="2172804175" sldId="281"/>
            <ac:cxnSpMk id="32" creationId="{82F921E0-1EEC-4FA4-0181-AB0ACA4EB49F}"/>
          </ac:cxnSpMkLst>
        </pc:cxnChg>
        <pc:cxnChg chg="mod">
          <ac:chgData name="Lucas Massena" userId="c960694c378a3271" providerId="LiveId" clId="{BF54E404-9FD7-4857-B1EE-D455E4E91BFB}" dt="2025-10-22T03:54:43.192" v="13" actId="1076"/>
          <ac:cxnSpMkLst>
            <pc:docMk/>
            <pc:sldMk cId="2172804175" sldId="281"/>
            <ac:cxnSpMk id="33" creationId="{669A1FFA-5920-0F68-0A00-01C575BD691C}"/>
          </ac:cxnSpMkLst>
        </pc:cxnChg>
        <pc:cxnChg chg="mod">
          <ac:chgData name="Lucas Massena" userId="c960694c378a3271" providerId="LiveId" clId="{BF54E404-9FD7-4857-B1EE-D455E4E91BFB}" dt="2025-10-22T03:56:45.893" v="43" actId="1076"/>
          <ac:cxnSpMkLst>
            <pc:docMk/>
            <pc:sldMk cId="2172804175" sldId="281"/>
            <ac:cxnSpMk id="34" creationId="{65493537-C409-167C-1B63-A07C5BCBC7E6}"/>
          </ac:cxnSpMkLst>
        </pc:cxnChg>
        <pc:cxnChg chg="mod">
          <ac:chgData name="Lucas Massena" userId="c960694c378a3271" providerId="LiveId" clId="{BF54E404-9FD7-4857-B1EE-D455E4E91BFB}" dt="2025-10-22T03:54:30.826" v="10" actId="1076"/>
          <ac:cxnSpMkLst>
            <pc:docMk/>
            <pc:sldMk cId="2172804175" sldId="281"/>
            <ac:cxnSpMk id="35" creationId="{A4D13B26-5527-E08C-8317-B51A6E6489CE}"/>
          </ac:cxnSpMkLst>
        </pc:cxnChg>
      </pc:sldChg>
      <pc:sldChg chg="modAnim">
        <pc:chgData name="Lucas Massena" userId="c960694c378a3271" providerId="LiveId" clId="{BF54E404-9FD7-4857-B1EE-D455E4E91BFB}" dt="2025-10-22T03:58:19.832" v="47"/>
        <pc:sldMkLst>
          <pc:docMk/>
          <pc:sldMk cId="1757686014" sldId="289"/>
        </pc:sldMkLst>
      </pc:sldChg>
      <pc:sldChg chg="add">
        <pc:chgData name="Lucas Massena" userId="c960694c378a3271" providerId="LiveId" clId="{BF54E404-9FD7-4857-B1EE-D455E4E91BFB}" dt="2025-10-22T04:24:28.477" v="48"/>
        <pc:sldMkLst>
          <pc:docMk/>
          <pc:sldMk cId="0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21AD-69B1-99F3-4300-AFC63CE30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D7DF2-B77C-3F7D-4336-E94CA737E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C977B-9B4D-1916-6A6F-A535BF629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20DF5-8DB5-6C6C-04F5-C215A6202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31C35-6D72-BB49-554B-9DC042AD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1E78D6-1E0A-D453-588B-A04840240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F4741-EB70-94DA-AFE0-5492D9E0B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7FB2-378B-C80B-60A6-E6AA841C83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9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B18D0-0E2C-0AEB-F769-EE19F2A83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79EBC-4162-A8E2-EF7F-B22E9C54B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30754-09F8-D7F3-4CD0-85F77773A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CA9A-B6EB-EFA0-831A-4EF2F86DD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9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22AC6-CBA2-C2D0-BE87-D1BB39F6B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08ED6-A364-6292-4FDB-A42AAABB2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ED0D1-DF9D-1277-31B4-97C87364A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8A523-A095-0E00-CA05-A96D4BC4F6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52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2E67-651E-ACFE-EEB5-414326F6B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D62F5-C5E1-622C-9806-3D65E53A2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CEB2D-7F5C-9894-4893-B77551CA7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E57FE-0337-DD6D-4301-592917B95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1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39020-E823-DF7A-A9CC-95240FA0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0EE8E8-B39B-7D01-0852-735068801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02FFC8-541F-0D96-9910-4C815AD61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94C1D-3DC7-35FC-F21A-BE66BD7F9B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3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2580-E3DE-2B6D-A1A2-443370273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7EEBE-1214-992F-24C8-53D8632F8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E6C37-C0A4-6EF0-5287-18D5DC35D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B0B2A-1C16-1D0B-E32A-5E28DEB337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0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0B9B-0AA3-171E-8179-E8C89B66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CDCAA-91BF-9A56-FBA9-2FEA95677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8FDE8E-F46C-CA63-0603-ADB0D1D79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46388-2D8B-CED8-07A3-133CACE413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0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EE9F-9328-B856-62B5-F5006B4D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9EB5F-A6ED-4B3A-7786-436B66814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AB6115-3974-C2E5-9DE2-29799639F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EDDEC-9458-77F0-2A90-9B4AD64EC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32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06799-94CD-A26E-189B-2A6CDEF3B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B9003C-C877-EBC4-80E0-04816F819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BD18B2-08B5-76A8-AC09-879D5251E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68778-F831-6508-DF68-31A1651EA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D694-D19C-7700-1E15-B58B82FB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30C52-5737-5186-D7D4-63C4A0509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D1C3FD-C604-B7EB-7C82-8CCE34E2A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28E25-EC95-F686-9EB4-5DBEE430B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94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35514-41A7-A5DC-E583-0661D742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91F26-03D0-A1EC-69B7-17C6E9B09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3717E-5405-E813-2401-18E70DBCA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02CB-B6D6-65DC-213B-4BC37B516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4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ED7E-16BC-E7A1-9C3E-6D54B98E8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89F5D-62F5-F7AD-A3B7-093D7D7F6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4DFCA-F3D2-9A59-B0B1-C847A8587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53B8-F40A-64FA-585E-57561F5E8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2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2974-A21C-9DDE-4EA7-8649129FC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42D99-72FA-0B6A-889E-D8F157CB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64334-2BF1-5C41-A73C-9694AA9BC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622AA-CAA0-6F66-ECF9-70962EEEB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7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4B95-E7DC-8901-AEEA-02A167AAB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A1E77-8BBF-4DCA-17C1-DE80B75AB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6CE7B-DAF9-6BE1-4B4C-0A143EA31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D9081-F149-69AC-9588-427E98B8A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126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3C5E1-7181-0D69-3060-8E53136F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96D8-6469-5ED5-B2CC-00D66967B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FD82F-1D45-9EAA-6658-4C3ED1703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B0645-D3EF-BB40-DA26-32225B5FF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44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8CE74-D5B2-1A97-813C-A6F17BD0A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4AAA2-8926-BA36-BF18-DD5EB76EC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FD22B-EBF5-6740-7020-E8EA6FDBD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C4994-A02D-3DF6-35AA-68ABDC1CA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18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5F99F-2879-C8FE-DBED-BD9449F4E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684C-4113-8D77-3588-47D86C6FA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DB64C-0300-D9BC-2707-F8750FD0A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701EC-E66D-C5D7-5CD6-8CB7130D5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40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4C60-0207-7600-7B75-735161D2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7F733-DBF0-6F52-A9AE-E180C0006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16AE8-A69C-C2EF-CD7F-325F1C1E8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A01FC-CA6E-9B95-C051-897275DDD1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5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47DF5-EEC6-8AFF-FD15-05530468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D0054-6086-39E0-59A1-E4AA06B8F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0FA23-5761-BC83-E1DA-C33E8A407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6027-C6B3-A03F-F054-FE35307F5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934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7A6F4-896C-9851-E25F-F39AAB79C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D51BA-093A-6327-C32E-5A80BF022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190A04-9CB6-54BC-0E69-268A951FB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C8F5-B5A0-E2F9-AFAC-4D22483BBC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2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5AE2-CCD1-CD88-076B-16147526D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BF05C-02BF-E11D-9A27-6019C14BD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79EFE-0D62-4A87-4881-68E3CA9F0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1D763-4907-4FA2-DF82-C24068EF0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9.pn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11.pn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10.sv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11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6.sv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6" Type="http://schemas.openxmlformats.org/officeDocument/2006/relationships/hyperlink" Target="mailto:lucas@massena.com.b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11" Type="http://schemas.openxmlformats.org/officeDocument/2006/relationships/image" Target="../media/image75.png"/><Relationship Id="rId5" Type="http://schemas.openxmlformats.org/officeDocument/2006/relationships/image" Target="../media/image71.png"/><Relationship Id="rId15" Type="http://schemas.openxmlformats.org/officeDocument/2006/relationships/image" Target="../media/image77.png"/><Relationship Id="rId10" Type="http://schemas.openxmlformats.org/officeDocument/2006/relationships/image" Target="../media/image8.svg"/><Relationship Id="rId4" Type="http://schemas.openxmlformats.org/officeDocument/2006/relationships/image" Target="../media/image70.svg"/><Relationship Id="rId9" Type="http://schemas.openxmlformats.org/officeDocument/2006/relationships/image" Target="../media/image7.png"/><Relationship Id="rId1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29625" y="428625"/>
            <a:ext cx="9858375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565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Driven </a:t>
            </a:r>
            <a:r>
              <a:rPr lang="en-US" sz="7565" b="1" dirty="0">
                <a:solidFill>
                  <a:srgbClr val="364459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da forma </a:t>
            </a:r>
            <a:r>
              <a:rPr lang="en-US" sz="7565" b="1" dirty="0" err="1">
                <a:solidFill>
                  <a:srgbClr val="364459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correta</a:t>
            </a:r>
            <a:r>
              <a:rPr lang="en-US" sz="7565" b="1" dirty="0">
                <a:solidFill>
                  <a:srgbClr val="364459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com </a:t>
            </a:r>
            <a:r>
              <a:rPr lang="en-US" sz="6000" b="1" dirty="0">
                <a:solidFill>
                  <a:srgbClr val="364459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Service Bus &amp; Functions</a:t>
            </a:r>
            <a:endParaRPr lang="en-US" sz="7565" b="1" dirty="0">
              <a:solidFill>
                <a:srgbClr val="364459"/>
              </a:solidFill>
              <a:latin typeface="Maven Pro Black" pitchFamily="2" charset="77"/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374542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Lucas Massena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lucas@massena.com.br</a:t>
            </a:r>
            <a:endParaRPr lang="en-US" sz="2606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6A11F-63DC-492E-EB5C-664FB0F776A1}"/>
              </a:ext>
            </a:extLst>
          </p:cNvPr>
          <p:cNvGrpSpPr/>
          <p:nvPr/>
        </p:nvGrpSpPr>
        <p:grpSpPr>
          <a:xfrm>
            <a:off x="1257300" y="9010650"/>
            <a:ext cx="2943225" cy="647700"/>
            <a:chOff x="4081462" y="8839200"/>
            <a:chExt cx="2943225" cy="647700"/>
          </a:xfrm>
        </p:grpSpPr>
        <p:pic>
          <p:nvPicPr>
            <p:cNvPr id="10" name="Frame 8" descr="preencoded.png">
              <a:extLst>
                <a:ext uri="{FF2B5EF4-FFF2-40B4-BE49-F238E27FC236}">
                  <a16:creationId xmlns:a16="http://schemas.microsoft.com/office/drawing/2014/main" id="{3DDFAC61-DA3B-83AE-EA01-A475FD77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81462" y="8839200"/>
              <a:ext cx="2943225" cy="647700"/>
            </a:xfrm>
            <a:prstGeom prst="rect">
              <a:avLst/>
            </a:prstGeom>
          </p:spPr>
        </p:pic>
        <p:sp>
          <p:nvSpPr>
            <p:cNvPr id="11" name="mvpconf">
              <a:extLst>
                <a:ext uri="{FF2B5EF4-FFF2-40B4-BE49-F238E27FC236}">
                  <a16:creationId xmlns:a16="http://schemas.microsoft.com/office/drawing/2014/main" id="{67B347DC-099F-3B8C-7E6C-AFD89EF299AD}"/>
                </a:ext>
              </a:extLst>
            </p:cNvPr>
            <p:cNvSpPr/>
            <p:nvPr/>
          </p:nvSpPr>
          <p:spPr>
            <a:xfrm>
              <a:off x="5357812" y="8991600"/>
              <a:ext cx="1666875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ct val="125000"/>
                </a:lnSpc>
                <a:buNone/>
              </a:pPr>
              <a:r>
                <a:rPr lang="en-US" sz="1800" dirty="0">
                  <a:latin typeface="Maven Pro Regular" pitchFamily="34" charset="0"/>
                  <a:ea typeface="Maven Pro Regular" pitchFamily="34" charset="-122"/>
                  <a:cs typeface="Maven Pro Regular" pitchFamily="34" charset="-120"/>
                </a:rPr>
                <a:t> / @lcmassena</a:t>
              </a:r>
              <a:endParaRPr lang="en-US" sz="18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E92B9-69E1-54DF-7C43-631EF1887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9B72A6B-90A9-C228-A619-0749AE7E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6B9476C-ECB1-7D70-E04F-6B7999D0BC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84D0F03-F7D4-F48E-2021-C3BDDEC2BDF1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41BBAD4-79AE-F784-CDE7-8A024CE9835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E435B50-BF07-949A-B14A-0E0EB7E5D0C2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Storming</a:t>
            </a:r>
            <a:endParaRPr lang="en-US" sz="8696" b="1" dirty="0">
              <a:latin typeface="Maven Pro Black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D76B8-5846-CC4C-5940-D75AC5354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95" y="1562100"/>
            <a:ext cx="17044609" cy="806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4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732B1E-BDC0-46A6-6DF8-71833180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1823CDB-014C-CD99-7391-8D7A3BB7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58C220F2-B8FD-4061-CCA6-1A2B55C7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09D786B2-7B29-078B-BFDC-A319AC7CE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36DC93AF-4B86-00B4-B983-7156F847F5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F4D276CF-AB7B-A283-F514-C82B691F534D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91A1AA96-DB52-E26A-63CD-928E37A38CF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40673DEE-2C03-A4DE-3D12-E40D053EC2B7}"/>
              </a:ext>
            </a:extLst>
          </p:cNvPr>
          <p:cNvSpPr/>
          <p:nvPr/>
        </p:nvSpPr>
        <p:spPr>
          <a:xfrm>
            <a:off x="761998" y="3012893"/>
            <a:ext cx="16478251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Driven Architecture</a:t>
            </a:r>
            <a:endParaRPr lang="en-US" sz="11927" b="1" dirty="0">
              <a:latin typeface="Maven Pr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116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47C44-A8AE-9472-604E-6C863AFD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E2EC303-3BEA-7A41-5AC1-DF70911B2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35CA842-9F13-92AB-0DF9-7C75B40887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920B545-932D-20EF-E8FC-7D94672C6DA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149EF1E-B461-EDD8-2241-E66E3D5E8CA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15C152-A117-329F-D90C-E7B11B296E1A}"/>
              </a:ext>
            </a:extLst>
          </p:cNvPr>
          <p:cNvCxnSpPr>
            <a:cxnSpLocks/>
          </p:cNvCxnSpPr>
          <p:nvPr/>
        </p:nvCxnSpPr>
        <p:spPr>
          <a:xfrm flipV="1">
            <a:off x="7068527" y="3933699"/>
            <a:ext cx="3276000" cy="1045852"/>
          </a:xfrm>
          <a:prstGeom prst="line">
            <a:avLst/>
          </a:prstGeom>
          <a:ln w="47625" cap="rnd">
            <a:solidFill>
              <a:srgbClr val="327A8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D4497-84DE-318F-AD92-28FFAE90FD10}"/>
              </a:ext>
            </a:extLst>
          </p:cNvPr>
          <p:cNvCxnSpPr>
            <a:cxnSpLocks/>
          </p:cNvCxnSpPr>
          <p:nvPr/>
        </p:nvCxnSpPr>
        <p:spPr>
          <a:xfrm>
            <a:off x="7068527" y="5512333"/>
            <a:ext cx="3276000" cy="0"/>
          </a:xfrm>
          <a:prstGeom prst="line">
            <a:avLst/>
          </a:prstGeom>
          <a:ln w="47625" cap="rnd">
            <a:solidFill>
              <a:srgbClr val="327A8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DF7FE3-2777-FFFE-C32C-3E91F9B7F829}"/>
              </a:ext>
            </a:extLst>
          </p:cNvPr>
          <p:cNvCxnSpPr>
            <a:cxnSpLocks/>
          </p:cNvCxnSpPr>
          <p:nvPr/>
        </p:nvCxnSpPr>
        <p:spPr>
          <a:xfrm>
            <a:off x="7068527" y="6045116"/>
            <a:ext cx="3276000" cy="1045851"/>
          </a:xfrm>
          <a:prstGeom prst="line">
            <a:avLst/>
          </a:prstGeom>
          <a:ln w="47625" cap="rnd">
            <a:solidFill>
              <a:srgbClr val="327A8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52CA3C73-9A9A-262F-50A6-DF1E404C7DD5}"/>
              </a:ext>
            </a:extLst>
          </p:cNvPr>
          <p:cNvSpPr/>
          <p:nvPr/>
        </p:nvSpPr>
        <p:spPr>
          <a:xfrm>
            <a:off x="10475002" y="3506555"/>
            <a:ext cx="1620328" cy="73123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Marketing</a:t>
            </a:r>
          </a:p>
        </p:txBody>
      </p:sp>
      <p:sp>
        <p:nvSpPr>
          <p:cNvPr id="12" name="Rounded Rectangle 22">
            <a:extLst>
              <a:ext uri="{FF2B5EF4-FFF2-40B4-BE49-F238E27FC236}">
                <a16:creationId xmlns:a16="http://schemas.microsoft.com/office/drawing/2014/main" id="{17BE1748-AC26-89F4-6E70-0A5186456091}"/>
              </a:ext>
            </a:extLst>
          </p:cNvPr>
          <p:cNvSpPr/>
          <p:nvPr/>
        </p:nvSpPr>
        <p:spPr>
          <a:xfrm>
            <a:off x="10475002" y="5111068"/>
            <a:ext cx="1620328" cy="73123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Commercial</a:t>
            </a:r>
          </a:p>
        </p:txBody>
      </p:sp>
      <p:sp>
        <p:nvSpPr>
          <p:cNvPr id="13" name="Rounded Rectangle 23">
            <a:extLst>
              <a:ext uri="{FF2B5EF4-FFF2-40B4-BE49-F238E27FC236}">
                <a16:creationId xmlns:a16="http://schemas.microsoft.com/office/drawing/2014/main" id="{174146A6-4ABE-D4C5-8366-C5D6E8464A5B}"/>
              </a:ext>
            </a:extLst>
          </p:cNvPr>
          <p:cNvSpPr/>
          <p:nvPr/>
        </p:nvSpPr>
        <p:spPr>
          <a:xfrm>
            <a:off x="10475002" y="6698328"/>
            <a:ext cx="1620328" cy="73123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IT</a:t>
            </a:r>
          </a:p>
        </p:txBody>
      </p:sp>
      <p:sp>
        <p:nvSpPr>
          <p:cNvPr id="14" name="Rounded Rectangular Callout 25">
            <a:extLst>
              <a:ext uri="{FF2B5EF4-FFF2-40B4-BE49-F238E27FC236}">
                <a16:creationId xmlns:a16="http://schemas.microsoft.com/office/drawing/2014/main" id="{528B7DC1-D98C-A781-30E3-34AEB558CA89}"/>
              </a:ext>
            </a:extLst>
          </p:cNvPr>
          <p:cNvSpPr/>
          <p:nvPr/>
        </p:nvSpPr>
        <p:spPr>
          <a:xfrm>
            <a:off x="12320296" y="2865942"/>
            <a:ext cx="2194266" cy="914400"/>
          </a:xfrm>
          <a:prstGeom prst="wedgeRoundRectCallout">
            <a:avLst>
              <a:gd name="adj1" fmla="val -40967"/>
              <a:gd name="adj2" fmla="val 7235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Ok,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mandar um email!</a:t>
            </a:r>
          </a:p>
        </p:txBody>
      </p:sp>
      <p:sp>
        <p:nvSpPr>
          <p:cNvPr id="15" name="Rounded Rectangular Callout 26">
            <a:extLst>
              <a:ext uri="{FF2B5EF4-FFF2-40B4-BE49-F238E27FC236}">
                <a16:creationId xmlns:a16="http://schemas.microsoft.com/office/drawing/2014/main" id="{1E7867FD-9229-C855-7FCE-C2C8372F9ECE}"/>
              </a:ext>
            </a:extLst>
          </p:cNvPr>
          <p:cNvSpPr/>
          <p:nvPr/>
        </p:nvSpPr>
        <p:spPr>
          <a:xfrm>
            <a:off x="12320296" y="4393513"/>
            <a:ext cx="2194266" cy="914400"/>
          </a:xfrm>
          <a:prstGeom prst="wedgeRoundRectCallout">
            <a:avLst>
              <a:gd name="adj1" fmla="val -40967"/>
              <a:gd name="adj2" fmla="val 7235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enviar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upsell para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Rounded Rectangular Callout 27">
            <a:extLst>
              <a:ext uri="{FF2B5EF4-FFF2-40B4-BE49-F238E27FC236}">
                <a16:creationId xmlns:a16="http://schemas.microsoft.com/office/drawing/2014/main" id="{0D40B7AE-2C00-18B8-87D9-F8E2D187AF6F}"/>
              </a:ext>
            </a:extLst>
          </p:cNvPr>
          <p:cNvSpPr/>
          <p:nvPr/>
        </p:nvSpPr>
        <p:spPr>
          <a:xfrm>
            <a:off x="12320296" y="6134998"/>
            <a:ext cx="2194266" cy="914400"/>
          </a:xfrm>
          <a:prstGeom prst="wedgeRoundRectCallout">
            <a:avLst>
              <a:gd name="adj1" fmla="val -40967"/>
              <a:gd name="adj2" fmla="val 7235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providenciar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credenciais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EA0EBD-C8E6-9E73-5C8C-F38AC60CF8E5}"/>
              </a:ext>
            </a:extLst>
          </p:cNvPr>
          <p:cNvGrpSpPr/>
          <p:nvPr/>
        </p:nvGrpSpPr>
        <p:grpSpPr>
          <a:xfrm>
            <a:off x="3913375" y="4207265"/>
            <a:ext cx="2800312" cy="2201295"/>
            <a:chOff x="647660" y="2705579"/>
            <a:chExt cx="2800312" cy="2201295"/>
          </a:xfrm>
        </p:grpSpPr>
        <p:sp>
          <p:nvSpPr>
            <p:cNvPr id="18" name="Speech Bubble: Oval 17">
              <a:extLst>
                <a:ext uri="{FF2B5EF4-FFF2-40B4-BE49-F238E27FC236}">
                  <a16:creationId xmlns:a16="http://schemas.microsoft.com/office/drawing/2014/main" id="{6AAE441A-ED5F-B2FC-6E15-F8A83069DBEF}"/>
                </a:ext>
              </a:extLst>
            </p:cNvPr>
            <p:cNvSpPr/>
            <p:nvPr/>
          </p:nvSpPr>
          <p:spPr>
            <a:xfrm>
              <a:off x="647660" y="2705579"/>
              <a:ext cx="2800312" cy="2201295"/>
            </a:xfrm>
            <a:prstGeom prst="wedgeEllipseCallout">
              <a:avLst>
                <a:gd name="adj1" fmla="val -49554"/>
                <a:gd name="adj2" fmla="val 5653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8E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endParaRPr lang="en-US" dirty="0">
                <a:solidFill>
                  <a:srgbClr val="008E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US" sz="2000" b="1" dirty="0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Novo </a:t>
              </a:r>
              <a:r>
                <a:rPr lang="en-US" sz="2000" b="1" dirty="0" err="1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usuário</a:t>
              </a:r>
              <a:r>
                <a:rPr lang="en-US" sz="2000" b="1" dirty="0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se </a:t>
              </a:r>
              <a:r>
                <a:rPr lang="en-US" sz="2000" b="1" dirty="0" err="1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cadastrou</a:t>
              </a:r>
              <a:endParaRPr lang="en-US" sz="2000" b="1" dirty="0">
                <a:solidFill>
                  <a:srgbClr val="008EF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pic>
          <p:nvPicPr>
            <p:cNvPr id="19" name="Graphic 18" descr="Megaphone with solid fill">
              <a:extLst>
                <a:ext uri="{FF2B5EF4-FFF2-40B4-BE49-F238E27FC236}">
                  <a16:creationId xmlns:a16="http://schemas.microsoft.com/office/drawing/2014/main" id="{39D23052-9009-0F0D-679C-B1B4EE708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5524" y="2922718"/>
              <a:ext cx="774691" cy="774691"/>
            </a:xfrm>
            <a:prstGeom prst="rect">
              <a:avLst/>
            </a:prstGeom>
            <a:effectLst>
              <a:outerShdw blurRad="63500" dist="38100" dir="2700000" algn="tl" rotWithShape="0">
                <a:prstClr val="black">
                  <a:alpha val="54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86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453DC-A13A-7C5C-3020-A58FC221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42F64D6-4C77-BADE-4CFE-B63E991F4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8DF6CD8-4E6F-DB03-74EB-1E61468776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4502594-95DA-C515-5111-EE0EBE791EE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C88BFC7-48F8-B444-9E2A-4402B5C0E3F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93DE9B-B795-8038-F76B-6DF868325D60}"/>
              </a:ext>
            </a:extLst>
          </p:cNvPr>
          <p:cNvSpPr/>
          <p:nvPr/>
        </p:nvSpPr>
        <p:spPr>
          <a:xfrm>
            <a:off x="13692098" y="4138442"/>
            <a:ext cx="2408577" cy="244344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EFF"/>
            </a:solidFill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36000" bIns="45720" rtlCol="0" anchor="ctr"/>
          <a:lstStyle/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System</a:t>
            </a:r>
          </a:p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C</a:t>
            </a:r>
            <a:endParaRPr lang="en-US" sz="1600">
              <a:solidFill>
                <a:srgbClr val="008E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27BB19-3742-C56C-D69C-84ABADEE886B}"/>
              </a:ext>
            </a:extLst>
          </p:cNvPr>
          <p:cNvSpPr/>
          <p:nvPr/>
        </p:nvSpPr>
        <p:spPr>
          <a:xfrm>
            <a:off x="12702072" y="1219200"/>
            <a:ext cx="2408577" cy="244344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EFF"/>
            </a:solidFill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36000" bIns="45720" rtlCol="0" anchor="ctr"/>
          <a:lstStyle/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System</a:t>
            </a:r>
          </a:p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ADFD8-4BE1-60F8-9647-2E6637DD21BA}"/>
              </a:ext>
            </a:extLst>
          </p:cNvPr>
          <p:cNvSpPr/>
          <p:nvPr/>
        </p:nvSpPr>
        <p:spPr>
          <a:xfrm>
            <a:off x="12702071" y="6738655"/>
            <a:ext cx="2408577" cy="244344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EFF"/>
            </a:solidFill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36000" bIns="45720" rtlCol="0" anchor="ctr"/>
          <a:lstStyle/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System</a:t>
            </a:r>
          </a:p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D</a:t>
            </a:r>
            <a:endParaRPr lang="en-US" sz="1600">
              <a:solidFill>
                <a:srgbClr val="008EFF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5B41B3E-66CE-C8EA-2ABC-4053D119B345}"/>
              </a:ext>
            </a:extLst>
          </p:cNvPr>
          <p:cNvSpPr/>
          <p:nvPr/>
        </p:nvSpPr>
        <p:spPr>
          <a:xfrm>
            <a:off x="2707612" y="4187184"/>
            <a:ext cx="2408577" cy="244344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EFF"/>
            </a:solidFill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36000" bIns="45720"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rgbClr val="008EFF"/>
                </a:solidFill>
                <a:latin typeface="Open Sans SemiBold"/>
                <a:ea typeface="Open Sans SemiBold"/>
                <a:cs typeface="Calibri"/>
              </a:rPr>
              <a:t>System</a:t>
            </a:r>
          </a:p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rgbClr val="008EFF"/>
                </a:solidFill>
                <a:latin typeface="Open Sans SemiBold"/>
                <a:ea typeface="Open Sans SemiBold"/>
                <a:cs typeface="Calibri"/>
              </a:rPr>
              <a:t>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A55C487-66A1-D707-3AD0-00555571514C}"/>
              </a:ext>
            </a:extLst>
          </p:cNvPr>
          <p:cNvSpPr/>
          <p:nvPr/>
        </p:nvSpPr>
        <p:spPr>
          <a:xfrm>
            <a:off x="7471779" y="4804127"/>
            <a:ext cx="2355260" cy="108499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Event Broker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37C939-E3C2-CA81-1BAF-2755CBF189C4}"/>
              </a:ext>
            </a:extLst>
          </p:cNvPr>
          <p:cNvSpPr/>
          <p:nvPr/>
        </p:nvSpPr>
        <p:spPr>
          <a:xfrm>
            <a:off x="7941664" y="6626958"/>
            <a:ext cx="1415489" cy="450328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5AB4B2-1516-2087-A2D4-3BFCBA442837}"/>
              </a:ext>
            </a:extLst>
          </p:cNvPr>
          <p:cNvSpPr/>
          <p:nvPr/>
        </p:nvSpPr>
        <p:spPr>
          <a:xfrm rot="17931118">
            <a:off x="12002625" y="7018002"/>
            <a:ext cx="1116475" cy="378387"/>
          </a:xfrm>
          <a:prstGeom prst="roundRect">
            <a:avLst/>
          </a:prstGeom>
          <a:solidFill>
            <a:srgbClr val="327A88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Open Sans SemiBold"/>
                <a:ea typeface="Open Sans SemiBold"/>
                <a:cs typeface="Open Sans SemiBold"/>
              </a:rPr>
              <a:t>Adapter</a:t>
            </a:r>
            <a:endParaRPr lang="en-US" sz="1600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BDBA4C-BB21-7E2A-DB19-89BA6D9BB287}"/>
              </a:ext>
            </a:extLst>
          </p:cNvPr>
          <p:cNvSpPr/>
          <p:nvPr/>
        </p:nvSpPr>
        <p:spPr>
          <a:xfrm rot="16200000">
            <a:off x="4891328" y="5157429"/>
            <a:ext cx="1116475" cy="378387"/>
          </a:xfrm>
          <a:prstGeom prst="roundRect">
            <a:avLst/>
          </a:prstGeom>
          <a:solidFill>
            <a:srgbClr val="327A88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Open Sans SemiBold"/>
                <a:ea typeface="Open Sans SemiBold"/>
                <a:cs typeface="Open Sans SemiBold"/>
              </a:rPr>
              <a:t>Adapter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880185-12DE-242D-A18F-A876178DBDBE}"/>
              </a:ext>
            </a:extLst>
          </p:cNvPr>
          <p:cNvSpPr/>
          <p:nvPr/>
        </p:nvSpPr>
        <p:spPr>
          <a:xfrm rot="16200000">
            <a:off x="12884107" y="5159269"/>
            <a:ext cx="1116475" cy="378387"/>
          </a:xfrm>
          <a:prstGeom prst="roundRect">
            <a:avLst/>
          </a:prstGeom>
          <a:solidFill>
            <a:srgbClr val="327A88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Open Sans SemiBold"/>
                <a:ea typeface="Open Sans SemiBold"/>
                <a:cs typeface="Open Sans SemiBold"/>
              </a:rPr>
              <a:t>Adapter</a:t>
            </a:r>
            <a:endParaRPr lang="en-US" sz="1600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33C921D-7F33-109F-DD2E-25AD3902BCBF}"/>
              </a:ext>
            </a:extLst>
          </p:cNvPr>
          <p:cNvSpPr/>
          <p:nvPr/>
        </p:nvSpPr>
        <p:spPr>
          <a:xfrm>
            <a:off x="7547581" y="3849310"/>
            <a:ext cx="2173677" cy="8246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Topic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67EF9-CCD2-D227-6467-B49B3482ACEB}"/>
              </a:ext>
            </a:extLst>
          </p:cNvPr>
          <p:cNvSpPr txBox="1"/>
          <p:nvPr/>
        </p:nvSpPr>
        <p:spPr>
          <a:xfrm>
            <a:off x="6083221" y="5008069"/>
            <a:ext cx="10101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&lt;Event&gt;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A63EB-E3D7-481A-D2FF-718B6146B6FC}"/>
              </a:ext>
            </a:extLst>
          </p:cNvPr>
          <p:cNvSpPr txBox="1"/>
          <p:nvPr/>
        </p:nvSpPr>
        <p:spPr>
          <a:xfrm rot="19696168">
            <a:off x="10896730" y="4017906"/>
            <a:ext cx="10101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&lt;Event&gt;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E3CA13-40B3-3B3D-7F77-1B7452C4AD46}"/>
              </a:ext>
            </a:extLst>
          </p:cNvPr>
          <p:cNvSpPr txBox="1"/>
          <p:nvPr/>
        </p:nvSpPr>
        <p:spPr>
          <a:xfrm rot="2080177">
            <a:off x="10926021" y="6038657"/>
            <a:ext cx="10101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&lt;Event&gt;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9C0124-DB92-07E7-ADD8-4AB496A69A68}"/>
              </a:ext>
            </a:extLst>
          </p:cNvPr>
          <p:cNvCxnSpPr>
            <a:cxnSpLocks/>
            <a:stCxn id="22" idx="3"/>
            <a:endCxn id="50" idx="2"/>
          </p:cNvCxnSpPr>
          <p:nvPr/>
        </p:nvCxnSpPr>
        <p:spPr>
          <a:xfrm flipV="1">
            <a:off x="9827039" y="3606431"/>
            <a:ext cx="2918652" cy="17401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F921E0-1EEC-4FA4-0181-AB0ACA4EB49F}"/>
              </a:ext>
            </a:extLst>
          </p:cNvPr>
          <p:cNvCxnSpPr>
            <a:cxnSpLocks/>
            <a:stCxn id="22" idx="3"/>
            <a:endCxn id="26" idx="0"/>
          </p:cNvCxnSpPr>
          <p:nvPr/>
        </p:nvCxnSpPr>
        <p:spPr>
          <a:xfrm>
            <a:off x="9827039" y="5346622"/>
            <a:ext cx="3426112" cy="18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69A1FFA-5920-0F68-0A00-01C575BD691C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8649409" y="5889117"/>
            <a:ext cx="0" cy="7378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493537-C409-167C-1B63-A07C5BCBC7E6}"/>
              </a:ext>
            </a:extLst>
          </p:cNvPr>
          <p:cNvCxnSpPr>
            <a:cxnSpLocks/>
            <a:stCxn id="24" idx="0"/>
            <a:endCxn id="22" idx="3"/>
          </p:cNvCxnSpPr>
          <p:nvPr/>
        </p:nvCxnSpPr>
        <p:spPr>
          <a:xfrm flipH="1" flipV="1">
            <a:off x="9827039" y="5346622"/>
            <a:ext cx="2568115" cy="17692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4D13B26-5527-E08C-8317-B51A6E6489CE}"/>
              </a:ext>
            </a:extLst>
          </p:cNvPr>
          <p:cNvCxnSpPr>
            <a:cxnSpLocks/>
            <a:stCxn id="25" idx="2"/>
            <a:endCxn id="22" idx="1"/>
          </p:cNvCxnSpPr>
          <p:nvPr/>
        </p:nvCxnSpPr>
        <p:spPr>
          <a:xfrm>
            <a:off x="5638759" y="5346622"/>
            <a:ext cx="18330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Database with solid fill">
            <a:extLst>
              <a:ext uri="{FF2B5EF4-FFF2-40B4-BE49-F238E27FC236}">
                <a16:creationId xmlns:a16="http://schemas.microsoft.com/office/drawing/2014/main" id="{31F14A2B-189E-8B0D-5470-E7ACBD9D5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190" y="7077286"/>
            <a:ext cx="938436" cy="938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94B8BDF-7E48-2856-4D62-9D148833DA28}"/>
              </a:ext>
            </a:extLst>
          </p:cNvPr>
          <p:cNvSpPr txBox="1"/>
          <p:nvPr/>
        </p:nvSpPr>
        <p:spPr>
          <a:xfrm>
            <a:off x="11060737" y="5041570"/>
            <a:ext cx="10101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&lt;Event&gt;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1514212-5A70-9A94-0334-2D46483BF2CD}"/>
              </a:ext>
            </a:extLst>
          </p:cNvPr>
          <p:cNvSpPr/>
          <p:nvPr/>
        </p:nvSpPr>
        <p:spPr>
          <a:xfrm rot="2676110">
            <a:off x="12320300" y="3282531"/>
            <a:ext cx="1116475" cy="378387"/>
          </a:xfrm>
          <a:prstGeom prst="roundRect">
            <a:avLst/>
          </a:prstGeom>
          <a:solidFill>
            <a:srgbClr val="327A88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Open Sans SemiBold"/>
                <a:ea typeface="Open Sans SemiBold"/>
                <a:cs typeface="Open Sans SemiBold"/>
              </a:rPr>
              <a:t>Adapter</a:t>
            </a:r>
            <a:endParaRPr lang="en-US" sz="1600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7280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B74C1-801A-7F30-7348-7895C3EE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3D479D5-D129-076F-C67C-BC81C7603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2C785CC-BBC5-09E8-7119-99A386CF4D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270CD84-6916-5796-71AD-F842FD1A59A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C66F963-DD3E-4CCF-022E-B196E1CF40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197B37-0D6B-47E3-0AEB-EC410136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18" y="641867"/>
            <a:ext cx="9453563" cy="85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0B25B-46CD-7198-2516-6A78B2642ABE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3EC10-0BA7-47CB-FAA5-F9964FED1C0C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66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16FF2E-4AA5-3DE3-87FF-EF0F0765B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DDE7DB1-97FF-7CEA-DE4B-4F11444F4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49B08A1-3521-7675-40B2-F40A5F9E70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235158A-7546-C778-E40E-F27B3C75E5C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BF14627-A7A5-343B-7E43-DC67C1E5087F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25E4320-801A-8D58-B0D8-2992E9254CED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Dicas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importantes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5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DD97884D-3188-B008-0EC1-B5B03B87F682}"/>
              </a:ext>
            </a:extLst>
          </p:cNvPr>
          <p:cNvSpPr/>
          <p:nvPr/>
        </p:nvSpPr>
        <p:spPr>
          <a:xfrm>
            <a:off x="8650440" y="3593541"/>
            <a:ext cx="10026725" cy="4146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orientados a negócio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</a:t>
            </a:r>
            <a:r>
              <a:rPr lang="pt-BR" sz="3600" b="1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sempre</a:t>
            </a: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no passado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Desassociação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Escalabilidade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Resiliencia</a:t>
            </a:r>
            <a:endParaRPr lang="en-US" sz="3600" dirty="0">
              <a:solidFill>
                <a:srgbClr val="595959"/>
              </a:solidFill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76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F383-AF33-BCE2-C4E7-B8AD701D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7F20F58-BC75-4D05-DC99-836EE1062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BE436D6-4B66-2FA4-F833-28074EC20D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26A90AB-8F39-FBED-1B00-6D147748751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163154F-B650-F3A0-E352-37351ED64CD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07D3227-81FF-9777-42BD-71EF1074F933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C00000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Anti Patterns </a:t>
            </a:r>
            <a:endParaRPr lang="en-US" sz="8696" b="1" dirty="0">
              <a:solidFill>
                <a:srgbClr val="C00000"/>
              </a:solidFill>
              <a:latin typeface="Maven Pro Black" pitchFamily="2" charset="77"/>
            </a:endParaRPr>
          </a:p>
        </p:txBody>
      </p:sp>
      <p:sp>
        <p:nvSpPr>
          <p:cNvPr id="5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C94D612C-45FC-C923-D689-165114C2185D}"/>
              </a:ext>
            </a:extLst>
          </p:cNvPr>
          <p:cNvSpPr/>
          <p:nvPr/>
        </p:nvSpPr>
        <p:spPr>
          <a:xfrm>
            <a:off x="8650440" y="2353128"/>
            <a:ext cx="10026725" cy="5580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dependentes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sequenciais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com expectativas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genericos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Leaky events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baseados em entidades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como comandos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como chamadas de metódos</a:t>
            </a:r>
            <a:endParaRPr lang="en-US" sz="3600" dirty="0">
              <a:solidFill>
                <a:srgbClr val="595959"/>
              </a:solidFill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13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026CE-4387-C1E8-7FD9-944F81DA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>
            <a:extLst>
              <a:ext uri="{FF2B5EF4-FFF2-40B4-BE49-F238E27FC236}">
                <a16:creationId xmlns:a16="http://schemas.microsoft.com/office/drawing/2014/main" id="{A63C1B95-F2AE-0C94-3A6C-3B3C1EAAF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>
            <a:extLst>
              <a:ext uri="{FF2B5EF4-FFF2-40B4-BE49-F238E27FC236}">
                <a16:creationId xmlns:a16="http://schemas.microsoft.com/office/drawing/2014/main" id="{C3FC31BD-2288-51D9-975D-DC6A7A580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>
            <a:extLst>
              <a:ext uri="{FF2B5EF4-FFF2-40B4-BE49-F238E27FC236}">
                <a16:creationId xmlns:a16="http://schemas.microsoft.com/office/drawing/2014/main" id="{F4C7F2F0-F62B-297F-3B8F-1343DA55BF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FBDB4562-5815-12B4-B6EF-B9AE7A46DF8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103632" y="2834217"/>
            <a:ext cx="8727168" cy="5114256"/>
          </a:xfrm>
          <a:prstGeom prst="rect">
            <a:avLst/>
          </a:prstGeom>
        </p:spPr>
      </p:pic>
      <p:sp>
        <p:nvSpPr>
          <p:cNvPr id="10" name="wwwmvpconfcombr">
            <a:extLst>
              <a:ext uri="{FF2B5EF4-FFF2-40B4-BE49-F238E27FC236}">
                <a16:creationId xmlns:a16="http://schemas.microsoft.com/office/drawing/2014/main" id="{1754694E-4394-2821-DF50-6AF7D3DE6EF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>
            <a:extLst>
              <a:ext uri="{FF2B5EF4-FFF2-40B4-BE49-F238E27FC236}">
                <a16:creationId xmlns:a16="http://schemas.microsoft.com/office/drawing/2014/main" id="{9B410525-DB73-EE2F-8C4C-FDFF55AC8C7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>
            <a:extLst>
              <a:ext uri="{FF2B5EF4-FFF2-40B4-BE49-F238E27FC236}">
                <a16:creationId xmlns:a16="http://schemas.microsoft.com/office/drawing/2014/main" id="{0CAE38C1-F4EC-EEDA-0DC7-27B0685FFD36}"/>
              </a:ext>
            </a:extLst>
          </p:cNvPr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14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Azure Integration Services</a:t>
            </a:r>
            <a:endParaRPr lang="en-US" sz="11400" b="1" dirty="0">
              <a:latin typeface="Maven Pr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28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AE487-1931-CDCF-C0D3-6C8F4C98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>
            <a:extLst>
              <a:ext uri="{FF2B5EF4-FFF2-40B4-BE49-F238E27FC236}">
                <a16:creationId xmlns:a16="http://schemas.microsoft.com/office/drawing/2014/main" id="{73E94917-BA94-71F2-10E7-A4066CF03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>
            <a:extLst>
              <a:ext uri="{FF2B5EF4-FFF2-40B4-BE49-F238E27FC236}">
                <a16:creationId xmlns:a16="http://schemas.microsoft.com/office/drawing/2014/main" id="{8A854442-5AE0-BB74-325D-C581AEC13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>
            <a:extLst>
              <a:ext uri="{FF2B5EF4-FFF2-40B4-BE49-F238E27FC236}">
                <a16:creationId xmlns:a16="http://schemas.microsoft.com/office/drawing/2014/main" id="{262B4B71-B4E0-7A7B-A177-18DC1B58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7D99D2F-4712-FC7D-6FF5-D0514E5FDE8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06912" y="1196859"/>
            <a:ext cx="4612955" cy="7893281"/>
          </a:xfrm>
          <a:prstGeom prst="rect">
            <a:avLst/>
          </a:prstGeom>
        </p:spPr>
      </p:pic>
      <p:sp>
        <p:nvSpPr>
          <p:cNvPr id="10" name="wwwmvpconfcombr">
            <a:extLst>
              <a:ext uri="{FF2B5EF4-FFF2-40B4-BE49-F238E27FC236}">
                <a16:creationId xmlns:a16="http://schemas.microsoft.com/office/drawing/2014/main" id="{65B1A490-ABC6-A18F-FA09-11998AAC79F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>
            <a:extLst>
              <a:ext uri="{FF2B5EF4-FFF2-40B4-BE49-F238E27FC236}">
                <a16:creationId xmlns:a16="http://schemas.microsoft.com/office/drawing/2014/main" id="{937404C1-A4E1-15E7-0707-B471BC01EA7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>
            <a:extLst>
              <a:ext uri="{FF2B5EF4-FFF2-40B4-BE49-F238E27FC236}">
                <a16:creationId xmlns:a16="http://schemas.microsoft.com/office/drawing/2014/main" id="{86126181-8509-CE25-C976-B6A364B39240}"/>
              </a:ext>
            </a:extLst>
          </p:cNvPr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14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AIS Support resources</a:t>
            </a:r>
            <a:endParaRPr lang="en-US" sz="11400" b="1" dirty="0">
              <a:latin typeface="Maven Pr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455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333BF-A77C-7ED2-A0C8-0951D5B6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8E0C7C0-99B1-2C49-C2E7-94B38E49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CC24ACA-81BB-1ADA-D05E-B015BDFAAA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7BD85AC-6E70-EC84-15D8-998E750418A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7FFE45D-1C80-5285-DC51-C7527EB1048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28906-B43B-7882-7964-2508431BE9A3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E61751-B964-A270-774F-2D36912C8A6D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Architecture diagram showing simple enterprise integration">
            <a:extLst>
              <a:ext uri="{FF2B5EF4-FFF2-40B4-BE49-F238E27FC236}">
                <a16:creationId xmlns:a16="http://schemas.microsoft.com/office/drawing/2014/main" id="{BA34927C-E01E-6C51-9EF2-F746998B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821" y="1532286"/>
            <a:ext cx="12388358" cy="764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8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2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2C97D-094D-D34A-0CDF-A397C77B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559BD1D-A148-3B81-6FC8-7609944E4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809C288-5F18-3816-8189-753DAFD614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C828282-E974-ABDA-6457-44506A1F826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A07ED44-9004-56D4-2852-192E78F9B23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22019-C0F5-8C09-98BC-2F0F9676822A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28378-7F2A-E6A9-C28E-32A8098EF1CD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55C682-8C28-2297-A3AE-A79AAF46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949821" y="2027625"/>
            <a:ext cx="12388358" cy="665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14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C3C96-477C-768D-1D5A-2FA6CA135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464CB49-3A17-F638-9C1B-E988AD258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185C8B9-9DE9-C643-A7E9-1DB01D6F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39118F9-A1F6-41FE-5AFA-B91423F7880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B5C0BFA-A82E-FC10-71F5-B60E8F3F7C4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E82FE-88AE-9D21-A47D-20510EF799F9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D3287-C4DC-346C-1BB4-825F5E7BCB10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5DBF6A-2B69-F0BE-F646-3E898BB8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949822" y="2027625"/>
            <a:ext cx="12388356" cy="665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856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3D02-DCFF-3389-888F-844FB05E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EA13ED2-6930-CEEA-8C94-612C80491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E8FF543-33D1-3245-CFEB-2065880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8E8D4DD-6F6B-F551-3D1F-D98CEA01752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A1D8F4D-2672-627E-E1A0-3E7318858BB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3568C-EB7B-5DBA-4265-5E5ADA79F308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646F88-8A71-06FD-192B-7F27EEDE51B0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DE1091-572B-28DF-8F1C-7FDB1A48A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949822" y="2027625"/>
            <a:ext cx="12388356" cy="665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1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219AED-5A63-3B52-4C89-F832C2DAC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C543CD9-F7A2-2108-47B0-A434D61B5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6B88C03-FA2A-31C0-F165-E3CE74574A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6C0AA50-6EBB-E4F2-81EE-74EBBE15D2D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4BCAD5D-8DCA-2BB7-1832-B4C4E3131AD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DC682-FB42-6C36-A7D2-E01509B0764C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68E6E-087E-CA07-7833-401B23713CA0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3A9949-6510-9397-E247-E7C5D402F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609457" y="1219200"/>
            <a:ext cx="11047311" cy="81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561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A21BF-69E6-9C15-D4D5-1B769BF08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A5A97C1-80F7-2688-758C-972DFE72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98C16243-96F2-BADF-D3EE-E2609D155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65B95759-F098-EEFC-35BC-707D5AB99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D9B77D4A-DCD7-4520-DE90-1B0877EB96F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AB18DEF6-F47B-C471-2E74-233213012DD3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079A5D2F-E151-ADA3-1300-DA100EC98F4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AB731155-402E-67DF-376E-CCC6F0178307}"/>
              </a:ext>
            </a:extLst>
          </p:cNvPr>
          <p:cNvSpPr/>
          <p:nvPr/>
        </p:nvSpPr>
        <p:spPr>
          <a:xfrm>
            <a:off x="761998" y="3012893"/>
            <a:ext cx="16478251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667"/>
              </a:lnSpc>
              <a:spcBef>
                <a:spcPts val="0"/>
              </a:spcBef>
              <a:spcAft>
                <a:spcPts val="1100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2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AIS + Fabric </a:t>
            </a:r>
            <a:br>
              <a:rPr kumimoji="0" lang="en-US" sz="1192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</a:br>
            <a:r>
              <a:rPr kumimoji="0" lang="en-US" sz="1192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Powering AI</a:t>
            </a:r>
            <a:endParaRPr kumimoji="0" lang="en-US" sz="1192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Maven Pro Regular" pitchFamily="34" charset="-122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781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58B96A-483B-BD30-91EE-DEFDCB2E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AE53B77-8CED-A233-D5A9-F5BD5E90F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75D3B1D-0098-EE1E-2DE6-9C515DA9E9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33CA692-A63B-0E3D-5EF1-E00AAD2E624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B8AC1A1-F4B0-BF53-4692-E7BE907DFF3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45E73-4347-0E6F-94E6-E64FF5A153C9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2EEEAB-B40F-4F38-9FB7-87B08A3D09D9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A9BBB1-75E8-F7AB-4454-338FD74E1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03199" y="2480672"/>
            <a:ext cx="8606675" cy="621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8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44F7-68A6-B9B7-254B-EBB128283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9FBBAD6-F140-49A1-464B-764AFE731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99CA947-A8FB-E34F-536A-723A31AE8A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1316A13-12EF-3C59-74D1-E664EFDC76D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166DFA0-CEA5-3FE9-05C4-5F0C4BBE54B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705137-2C1C-A551-B7E1-538D43D7BFA0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F23B4-EE7B-6BDA-6034-26C4427C1FAD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3F9C-EAEE-0EFB-CF3B-90FF2CB2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01949" y="2476920"/>
            <a:ext cx="17893297" cy="621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4D8300F-5200-66CF-0EDC-B2ABD6D03E8C}"/>
              </a:ext>
            </a:extLst>
          </p:cNvPr>
          <p:cNvCxnSpPr>
            <a:cxnSpLocks/>
          </p:cNvCxnSpPr>
          <p:nvPr/>
        </p:nvCxnSpPr>
        <p:spPr>
          <a:xfrm>
            <a:off x="7329714" y="5341257"/>
            <a:ext cx="2133600" cy="12700"/>
          </a:xfrm>
          <a:prstGeom prst="bentConnector3">
            <a:avLst>
              <a:gd name="adj1" fmla="val -102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68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A7FA5-8569-A4F9-C45B-70F086CA2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1514006-CD42-5292-3DE3-02AA3425A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AAC597C-CF18-04D5-F2FE-F9277C38AC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D6B0A9D-A241-5F02-B1DB-DB0159C7DE2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4114DC4-FB06-93CC-3A87-30DFDE21F70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CC98432D-7643-A64B-3163-85C5F848F00E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Porque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mudar para AIS ?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9AACE0-3DA3-189E-859E-6CE0A74E2FD8}"/>
              </a:ext>
            </a:extLst>
          </p:cNvPr>
          <p:cNvSpPr/>
          <p:nvPr/>
        </p:nvSpPr>
        <p:spPr>
          <a:xfrm>
            <a:off x="8103854" y="3103885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1ADBEF-F9FA-B5A5-479B-A6F65DF4EF06}"/>
              </a:ext>
            </a:extLst>
          </p:cNvPr>
          <p:cNvSpPr/>
          <p:nvPr/>
        </p:nvSpPr>
        <p:spPr>
          <a:xfrm>
            <a:off x="8103854" y="4467973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rgbClr val="008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7F53B1-C202-43FC-4268-16E100CDE757}"/>
              </a:ext>
            </a:extLst>
          </p:cNvPr>
          <p:cNvSpPr/>
          <p:nvPr/>
        </p:nvSpPr>
        <p:spPr>
          <a:xfrm>
            <a:off x="8103854" y="5857461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rgbClr val="008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44CA6F-C755-0991-8656-3EB06EF04760}"/>
              </a:ext>
            </a:extLst>
          </p:cNvPr>
          <p:cNvSpPr/>
          <p:nvPr/>
        </p:nvSpPr>
        <p:spPr>
          <a:xfrm>
            <a:off x="13244073" y="4456670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9A8E57-2430-C3D1-528D-DEA9A9350BF1}"/>
              </a:ext>
            </a:extLst>
          </p:cNvPr>
          <p:cNvSpPr/>
          <p:nvPr/>
        </p:nvSpPr>
        <p:spPr>
          <a:xfrm>
            <a:off x="13284107" y="5818528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39C99A-0920-049D-5C21-1F85DD697880}"/>
              </a:ext>
            </a:extLst>
          </p:cNvPr>
          <p:cNvSpPr/>
          <p:nvPr/>
        </p:nvSpPr>
        <p:spPr>
          <a:xfrm>
            <a:off x="13244073" y="3103245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rgbClr val="008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688F3E-644D-E147-EB1C-7D965D4C234B}"/>
              </a:ext>
            </a:extLst>
          </p:cNvPr>
          <p:cNvSpPr txBox="1">
            <a:spLocks/>
          </p:cNvSpPr>
          <p:nvPr/>
        </p:nvSpPr>
        <p:spPr>
          <a:xfrm>
            <a:off x="9096355" y="4781640"/>
            <a:ext cx="3221351" cy="264125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Cost-Effectiveness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0EAD486-A531-3366-5F28-5DDA7C6AE162}"/>
              </a:ext>
            </a:extLst>
          </p:cNvPr>
          <p:cNvSpPr txBox="1">
            <a:spLocks/>
          </p:cNvSpPr>
          <p:nvPr/>
        </p:nvSpPr>
        <p:spPr>
          <a:xfrm>
            <a:off x="9096355" y="3298829"/>
            <a:ext cx="3221351" cy="465231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Comprehensive Integration Capabilities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77646E7-8544-BFC4-8F75-333BFF5F0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55" y="6131710"/>
            <a:ext cx="3497047" cy="26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Vendor Consolidation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A30DB37-3281-74E9-D7E2-90128DBA7489}"/>
              </a:ext>
            </a:extLst>
          </p:cNvPr>
          <p:cNvSpPr txBox="1">
            <a:spLocks/>
          </p:cNvSpPr>
          <p:nvPr/>
        </p:nvSpPr>
        <p:spPr>
          <a:xfrm>
            <a:off x="14304649" y="3357014"/>
            <a:ext cx="3221351" cy="264125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Scalability and Flexibility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486CB6-172A-CC48-D070-42F3DA0DE039}"/>
              </a:ext>
            </a:extLst>
          </p:cNvPr>
          <p:cNvSpPr txBox="1">
            <a:spLocks/>
          </p:cNvSpPr>
          <p:nvPr/>
        </p:nvSpPr>
        <p:spPr>
          <a:xfrm>
            <a:off x="14279501" y="4721102"/>
            <a:ext cx="3221351" cy="264125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and Compliance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DE6A787-CA2F-389D-76AA-351C656F50D1}"/>
              </a:ext>
            </a:extLst>
          </p:cNvPr>
          <p:cNvSpPr txBox="1">
            <a:spLocks/>
          </p:cNvSpPr>
          <p:nvPr/>
        </p:nvSpPr>
        <p:spPr>
          <a:xfrm>
            <a:off x="14304649" y="5989637"/>
            <a:ext cx="2902844" cy="528638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Integration with Azure Ecosystem</a:t>
            </a:r>
          </a:p>
        </p:txBody>
      </p:sp>
      <p:pic>
        <p:nvPicPr>
          <p:cNvPr id="20" name="Picture Placeholder 16" descr="Shield Tick with solid fill">
            <a:extLst>
              <a:ext uri="{FF2B5EF4-FFF2-40B4-BE49-F238E27FC236}">
                <a16:creationId xmlns:a16="http://schemas.microsoft.com/office/drawing/2014/main" id="{E2201BAC-BDCF-447F-691A-27A5D165C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155" b="2155"/>
          <a:stretch>
            <a:fillRect/>
          </a:stretch>
        </p:blipFill>
        <p:spPr>
          <a:xfrm>
            <a:off x="13364738" y="4595448"/>
            <a:ext cx="552450" cy="528638"/>
          </a:xfrm>
          <a:prstGeom prst="rect">
            <a:avLst/>
          </a:prstGeom>
        </p:spPr>
      </p:pic>
      <p:pic>
        <p:nvPicPr>
          <p:cNvPr id="21" name="Picture Placeholder 20" descr="Upload with solid fill">
            <a:extLst>
              <a:ext uri="{FF2B5EF4-FFF2-40B4-BE49-F238E27FC236}">
                <a16:creationId xmlns:a16="http://schemas.microsoft.com/office/drawing/2014/main" id="{EA92409E-EC80-739E-6570-51A77E6469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55" b="2155"/>
          <a:stretch>
            <a:fillRect/>
          </a:stretch>
        </p:blipFill>
        <p:spPr>
          <a:xfrm>
            <a:off x="13404377" y="5950704"/>
            <a:ext cx="552450" cy="528638"/>
          </a:xfrm>
          <a:prstGeom prst="rect">
            <a:avLst/>
          </a:prstGeom>
        </p:spPr>
      </p:pic>
      <p:pic>
        <p:nvPicPr>
          <p:cNvPr id="22" name="Picture Placeholder 30" descr="Money with solid fill">
            <a:extLst>
              <a:ext uri="{FF2B5EF4-FFF2-40B4-BE49-F238E27FC236}">
                <a16:creationId xmlns:a16="http://schemas.microsoft.com/office/drawing/2014/main" id="{D113C50B-9988-252D-BA39-B7760AF51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155" b="2155"/>
          <a:stretch>
            <a:fillRect/>
          </a:stretch>
        </p:blipFill>
        <p:spPr>
          <a:xfrm>
            <a:off x="8231416" y="4588846"/>
            <a:ext cx="552450" cy="528638"/>
          </a:xfrm>
          <a:prstGeom prst="rect">
            <a:avLst/>
          </a:prstGeom>
        </p:spPr>
      </p:pic>
      <p:pic>
        <p:nvPicPr>
          <p:cNvPr id="23" name="Picture Placeholder 30" descr="Tools with solid fill">
            <a:extLst>
              <a:ext uri="{FF2B5EF4-FFF2-40B4-BE49-F238E27FC236}">
                <a16:creationId xmlns:a16="http://schemas.microsoft.com/office/drawing/2014/main" id="{3BA807DE-73DB-8B02-8260-1BDF42833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155" b="2155"/>
          <a:stretch/>
        </p:blipFill>
        <p:spPr>
          <a:xfrm>
            <a:off x="8226040" y="3235422"/>
            <a:ext cx="552450" cy="528638"/>
          </a:xfrm>
          <a:prstGeom prst="rect">
            <a:avLst/>
          </a:prstGeom>
        </p:spPr>
      </p:pic>
      <p:pic>
        <p:nvPicPr>
          <p:cNvPr id="24" name="Graphic 23" descr="Kiosk with solid fill">
            <a:extLst>
              <a:ext uri="{FF2B5EF4-FFF2-40B4-BE49-F238E27FC236}">
                <a16:creationId xmlns:a16="http://schemas.microsoft.com/office/drawing/2014/main" id="{D850B194-09CA-0187-1623-2205ECB933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16831" y="5980256"/>
            <a:ext cx="567035" cy="5670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24DE7FC-BEC0-9600-5936-390948712BDD}"/>
              </a:ext>
            </a:extLst>
          </p:cNvPr>
          <p:cNvGrpSpPr/>
          <p:nvPr/>
        </p:nvGrpSpPr>
        <p:grpSpPr>
          <a:xfrm>
            <a:off x="13364738" y="3235422"/>
            <a:ext cx="552450" cy="528638"/>
            <a:chOff x="6418263" y="1866900"/>
            <a:chExt cx="552450" cy="528638"/>
          </a:xfrm>
          <a:solidFill>
            <a:srgbClr val="008EFF"/>
          </a:solidFill>
        </p:grpSpPr>
        <p:pic>
          <p:nvPicPr>
            <p:cNvPr id="26" name="Picture Placeholder 9" descr="Maximize with solid fill">
              <a:extLst>
                <a:ext uri="{FF2B5EF4-FFF2-40B4-BE49-F238E27FC236}">
                  <a16:creationId xmlns:a16="http://schemas.microsoft.com/office/drawing/2014/main" id="{4953C53C-B826-939C-A9B1-20DDF5961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2155" b="2155"/>
            <a:stretch>
              <a:fillRect/>
            </a:stretch>
          </p:blipFill>
          <p:spPr>
            <a:xfrm>
              <a:off x="6418263" y="1866900"/>
              <a:ext cx="552450" cy="528638"/>
            </a:xfrm>
            <a:prstGeom prst="rect">
              <a:avLst/>
            </a:prstGeom>
          </p:spPr>
        </p:pic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9B04B99D-61D1-05A2-C421-7BCF9BA1FDF7}"/>
                </a:ext>
              </a:extLst>
            </p:cNvPr>
            <p:cNvSpPr/>
            <p:nvPr/>
          </p:nvSpPr>
          <p:spPr>
            <a:xfrm rot="10800000">
              <a:off x="6555874" y="2055726"/>
              <a:ext cx="356509" cy="264124"/>
            </a:xfrm>
            <a:prstGeom prst="halfFrame">
              <a:avLst>
                <a:gd name="adj1" fmla="val 12675"/>
                <a:gd name="adj2" fmla="val 12674"/>
              </a:avLst>
            </a:prstGeom>
            <a:grpFill/>
            <a:ln>
              <a:solidFill>
                <a:srgbClr val="008E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6CF2869A-824C-EC68-6EA2-43B2A737C125}"/>
                </a:ext>
              </a:extLst>
            </p:cNvPr>
            <p:cNvSpPr/>
            <p:nvPr/>
          </p:nvSpPr>
          <p:spPr>
            <a:xfrm>
              <a:off x="6503172" y="1945149"/>
              <a:ext cx="324304" cy="264124"/>
            </a:xfrm>
            <a:prstGeom prst="halfFrame">
              <a:avLst>
                <a:gd name="adj1" fmla="val 12675"/>
                <a:gd name="adj2" fmla="val 12674"/>
              </a:avLst>
            </a:prstGeom>
            <a:grpFill/>
            <a:ln>
              <a:solidFill>
                <a:srgbClr val="008E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08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0803" y="8971069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549378" y="8971069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987903" y="8971069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28600" y="408603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886075" y="313353"/>
            <a:ext cx="1933575" cy="64770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3089731" y="126124"/>
            <a:ext cx="5786437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39452" y="9123469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lucas@massena.com.br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	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wwwmvpconfcombr"/>
          <p:cNvSpPr/>
          <p:nvPr/>
        </p:nvSpPr>
        <p:spPr>
          <a:xfrm>
            <a:off x="5178027" y="9123469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www.massena.com.br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vpconf"/>
          <p:cNvSpPr/>
          <p:nvPr/>
        </p:nvSpPr>
        <p:spPr>
          <a:xfrm>
            <a:off x="9264253" y="9123469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@lcmassena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dio 2025"/>
          <p:cNvSpPr/>
          <p:nvPr/>
        </p:nvSpPr>
        <p:spPr>
          <a:xfrm>
            <a:off x="3190875" y="465753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CF469D-D604-CC48-61FB-708B58DCD568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54386"/>
            <a:ext cx="13411546" cy="657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D3706D-8F40-317E-B97D-15AC7AC07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>
            <a:extLst>
              <a:ext uri="{FF2B5EF4-FFF2-40B4-BE49-F238E27FC236}">
                <a16:creationId xmlns:a16="http://schemas.microsoft.com/office/drawing/2014/main" id="{F72F91A6-E3D5-837D-AFF7-59796E62A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>
            <a:extLst>
              <a:ext uri="{FF2B5EF4-FFF2-40B4-BE49-F238E27FC236}">
                <a16:creationId xmlns:a16="http://schemas.microsoft.com/office/drawing/2014/main" id="{F62E6173-487B-2848-40B1-6F535A676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>
            <a:extLst>
              <a:ext uri="{FF2B5EF4-FFF2-40B4-BE49-F238E27FC236}">
                <a16:creationId xmlns:a16="http://schemas.microsoft.com/office/drawing/2014/main" id="{B87F364B-3DDF-E48A-01A2-B561BD2741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 descr="preencoded.png">
            <a:extLst>
              <a:ext uri="{FF2B5EF4-FFF2-40B4-BE49-F238E27FC236}">
                <a16:creationId xmlns:a16="http://schemas.microsoft.com/office/drawing/2014/main" id="{0796D5BE-B0DC-8E15-E0BD-D2498EBFC16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10825" y="4943475"/>
            <a:ext cx="6810375" cy="3105150"/>
          </a:xfrm>
          <a:prstGeom prst="rect">
            <a:avLst/>
          </a:prstGeom>
        </p:spPr>
      </p:pic>
      <p:sp>
        <p:nvSpPr>
          <p:cNvPr id="10" name="wwwmvpconfcombr">
            <a:extLst>
              <a:ext uri="{FF2B5EF4-FFF2-40B4-BE49-F238E27FC236}">
                <a16:creationId xmlns:a16="http://schemas.microsoft.com/office/drawing/2014/main" id="{1684FD3A-31FE-A77F-4DAF-7AF7E1AA807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>
            <a:extLst>
              <a:ext uri="{FF2B5EF4-FFF2-40B4-BE49-F238E27FC236}">
                <a16:creationId xmlns:a16="http://schemas.microsoft.com/office/drawing/2014/main" id="{3497A0A6-5B75-325D-7615-EE6F21C6926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>
            <a:extLst>
              <a:ext uri="{FF2B5EF4-FFF2-40B4-BE49-F238E27FC236}">
                <a16:creationId xmlns:a16="http://schemas.microsoft.com/office/drawing/2014/main" id="{A12A5D69-138C-0E34-2C5D-5B8EB6965A37}"/>
              </a:ext>
            </a:extLst>
          </p:cNvPr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3705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3705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3705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3705" b="1" dirty="0">
              <a:latin typeface="Maven Pro Black" pitchFamily="2" charset="77"/>
            </a:endParaRPr>
          </a:p>
        </p:txBody>
      </p:sp>
      <p:sp>
        <p:nvSpPr>
          <p:cNvPr id="13" name="Todo lucro do MVP Conf  revertido em doaes e projetos com impacto real">
            <a:extLst>
              <a:ext uri="{FF2B5EF4-FFF2-40B4-BE49-F238E27FC236}">
                <a16:creationId xmlns:a16="http://schemas.microsoft.com/office/drawing/2014/main" id="{95F37ED0-8625-DCAD-AA7E-6C44610CBD31}"/>
              </a:ext>
            </a:extLst>
          </p:cNvPr>
          <p:cNvSpPr/>
          <p:nvPr/>
        </p:nvSpPr>
        <p:spPr>
          <a:xfrm>
            <a:off x="762000" y="6939492"/>
            <a:ext cx="6434374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165"/>
              </a:spcAft>
              <a:buNone/>
            </a:pP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Aqui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vai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um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subtítulo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de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exemplo</a:t>
            </a:r>
            <a:endParaRPr lang="en-US" sz="2347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14" name="Selecionamos organizaes srias alinhadas com nossos valores e oferecemos mais do que apoio financeiro entregamos visibilidade conexes e oportunidades">
            <a:extLst>
              <a:ext uri="{FF2B5EF4-FFF2-40B4-BE49-F238E27FC236}">
                <a16:creationId xmlns:a16="http://schemas.microsoft.com/office/drawing/2014/main" id="{36B35F39-88EE-BB60-6966-EF9ED2988F96}"/>
              </a:ext>
            </a:extLst>
          </p:cNvPr>
          <p:cNvSpPr/>
          <p:nvPr/>
        </p:nvSpPr>
        <p:spPr>
          <a:xfrm>
            <a:off x="10410824" y="2857500"/>
            <a:ext cx="681037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b="1" dirty="0">
                <a:solidFill>
                  <a:srgbClr val="FFFFFF"/>
                </a:solidFill>
                <a:latin typeface="Maven Pro Bold" pitchFamily="34" charset="0"/>
                <a:ea typeface="Maven Pro Bold" pitchFamily="34" charset="-122"/>
                <a:cs typeface="Maven Pro Bold" pitchFamily="34" charset="-12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</p:spTree>
    <p:extLst>
      <p:ext uri="{BB962C8B-B14F-4D97-AF65-F5344CB8AC3E}">
        <p14:creationId xmlns:p14="http://schemas.microsoft.com/office/powerpoint/2010/main" val="180956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3526E-7E70-DF60-FF09-BBFF1CBF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>
            <a:extLst>
              <a:ext uri="{FF2B5EF4-FFF2-40B4-BE49-F238E27FC236}">
                <a16:creationId xmlns:a16="http://schemas.microsoft.com/office/drawing/2014/main" id="{AE3F278E-1974-4E91-17FA-EEAB6BFFE0FD}"/>
              </a:ext>
            </a:extLst>
          </p:cNvPr>
          <p:cNvSpPr/>
          <p:nvPr/>
        </p:nvSpPr>
        <p:spPr>
          <a:xfrm>
            <a:off x="9658350" y="2211022"/>
            <a:ext cx="9801225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3067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24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MVP Conf</a:t>
            </a:r>
            <a:endParaRPr kumimoji="0" lang="en-US" sz="3324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+mn-ea"/>
              <a:cs typeface="+mn-cs"/>
            </a:endParaRPr>
          </a:p>
        </p:txBody>
      </p:sp>
      <p:pic>
        <p:nvPicPr>
          <p:cNvPr id="2" name="Group 6" descr="preencoded.png">
            <a:extLst>
              <a:ext uri="{FF2B5EF4-FFF2-40B4-BE49-F238E27FC236}">
                <a16:creationId xmlns:a16="http://schemas.microsoft.com/office/drawing/2014/main" id="{6F4B437F-B3F5-3FB5-4CB0-0B3855BAD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380D46E2-7F78-1C01-3E85-453357A2A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EE7A8A0A-9C00-F27A-761C-0A2F9BB8A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sp>
        <p:nvSpPr>
          <p:cNvPr id="8" name="Junte-se a ns nessa jornada">
            <a:extLst>
              <a:ext uri="{FF2B5EF4-FFF2-40B4-BE49-F238E27FC236}">
                <a16:creationId xmlns:a16="http://schemas.microsoft.com/office/drawing/2014/main" id="{765BD019-7EC9-5460-57EF-9BC142DDB365}"/>
              </a:ext>
            </a:extLst>
          </p:cNvPr>
          <p:cNvSpPr/>
          <p:nvPr/>
        </p:nvSpPr>
        <p:spPr>
          <a:xfrm>
            <a:off x="762000" y="3478338"/>
            <a:ext cx="710184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71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4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Lucas Massena</a:t>
            </a:r>
            <a:endParaRPr kumimoji="0" lang="en-US" sz="774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+mn-ea"/>
              <a:cs typeface="+mn-cs"/>
            </a:endParaRPr>
          </a:p>
        </p:txBody>
      </p:sp>
      <p:sp>
        <p:nvSpPr>
          <p:cNvPr id="9" name="Se voc acredita que tecnologia e empatia devem caminhar juntas o MVP Conf  seu lugarParticipe Compartilhe Transforme">
            <a:extLst>
              <a:ext uri="{FF2B5EF4-FFF2-40B4-BE49-F238E27FC236}">
                <a16:creationId xmlns:a16="http://schemas.microsoft.com/office/drawing/2014/main" id="{B00F08E3-1BFA-12BB-8996-A1861DEEEFCC}"/>
              </a:ext>
            </a:extLst>
          </p:cNvPr>
          <p:cNvSpPr/>
          <p:nvPr/>
        </p:nvSpPr>
        <p:spPr>
          <a:xfrm>
            <a:off x="762000" y="5745288"/>
            <a:ext cx="6343650" cy="2994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Fractional-CTO and Cloud Solutions Architect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20+ years of experience in IT industry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Go-Kart racer</a:t>
            </a:r>
            <a:endParaRPr lang="en-US" sz="2100" dirty="0">
              <a:solidFill>
                <a:srgbClr val="FFFFFF"/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Motorhome builder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Father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49140A-0C20-21D4-D1EB-FA11D6CF54A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194132" y="1192892"/>
            <a:ext cx="5786437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9658350" y="2211022"/>
            <a:ext cx="9801225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b="1" dirty="0">
              <a:latin typeface="Maven Pro Black" pitchFamily="2" charset="77"/>
            </a:endParaRPr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19975" y="540684"/>
            <a:ext cx="9801225" cy="8943975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200029"/>
            <a:ext cx="1532965" cy="284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06</a:t>
            </a:r>
            <a:endParaRPr lang="en-US" sz="1800" dirty="0"/>
          </a:p>
        </p:txBody>
      </p:sp>
      <p:sp>
        <p:nvSpPr>
          <p:cNvPr id="8" name="Junte-se a ns nessa jornada"/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Frase </a:t>
            </a:r>
            <a:r>
              <a:rPr lang="en-US" sz="7749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impactante</a:t>
            </a:r>
            <a:endParaRPr lang="en-US" sz="7749" b="1" dirty="0">
              <a:latin typeface="Maven Pro Black" pitchFamily="2" charset="77"/>
            </a:endParaRPr>
          </a:p>
        </p:txBody>
      </p:sp>
      <p:sp>
        <p:nvSpPr>
          <p:cNvPr id="9" name="Se voc acredita que tecnologia e empatia devem caminhar juntas o MVP Conf  seu lugarParticipe Compartilhe Transforme"/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381370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r>
              <a:rPr lang="pt-BR" sz="36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Integrações não são mais sobre conectar sistemas, mas sobre orquestrar experiências.</a:t>
            </a:r>
            <a:endParaRPr lang="en-US" sz="3600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b="1" dirty="0">
                <a:solidFill>
                  <a:srgbClr val="FFFFFF">
                    <a:alpha val="60000"/>
                  </a:srgbClr>
                </a:solidFill>
                <a:latin typeface="Maven Pro SemiBold" pitchFamily="2" charset="77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b="1" dirty="0">
              <a:latin typeface="Maven Pro SemiBold" pitchFamily="2" charset="77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8" y="3012893"/>
            <a:ext cx="16478251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O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é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transformação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digital?</a:t>
            </a:r>
            <a:endParaRPr lang="en-US" sz="11927" b="1" dirty="0">
              <a:latin typeface="Maven Pro Black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Antes da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tecnologia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Alguns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pontos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importantes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sobre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cultura</a:t>
            </a:r>
            <a:endParaRPr lang="en-US" sz="2552" dirty="0">
              <a:latin typeface="Maven Pro Medium" pitchFamily="2" charset="77"/>
            </a:endParaRPr>
          </a:p>
        </p:txBody>
      </p:sp>
      <p:sp>
        <p:nvSpPr>
          <p:cNvPr id="5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261048AB-E587-B83D-F1F4-E0DC6A393C88}"/>
              </a:ext>
            </a:extLst>
          </p:cNvPr>
          <p:cNvSpPr/>
          <p:nvPr/>
        </p:nvSpPr>
        <p:spPr>
          <a:xfrm>
            <a:off x="8819621" y="2228728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Plano de evolução claro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Criar uma cultura de inovação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Investimento em tech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Treinar e empoderar pessoas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Liderança comprometida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Monitorar e medir a evolução</a:t>
            </a:r>
            <a:endParaRPr lang="en-US" sz="3600" dirty="0">
              <a:solidFill>
                <a:srgbClr val="595959"/>
              </a:solidFill>
              <a:latin typeface="Maven Pro Medium" pitchFamily="2" charset="77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2B63B-8A51-1563-2570-95F7EAC2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EF0F44C5-DADB-0FA8-4568-738CD312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3AE1F706-A114-E952-B259-B641E5854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6DAAB7B6-D6F6-EB0F-EA3F-7B51CB477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E534B925-C92E-54BB-A8B9-1E80859D7A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14019D21-C1E9-BF62-970E-0782C2A4EC84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60FD894F-925C-81EA-3F04-0A4627C87DD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57A5C081-AAE4-8F2E-857A-B41E1649FC04}"/>
              </a:ext>
            </a:extLst>
          </p:cNvPr>
          <p:cNvSpPr/>
          <p:nvPr/>
        </p:nvSpPr>
        <p:spPr>
          <a:xfrm>
            <a:off x="761998" y="3012893"/>
            <a:ext cx="16478251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Como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alcançar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transformação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digital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em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grandes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times com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escala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?</a:t>
            </a:r>
            <a:endParaRPr lang="en-US" sz="7200" b="1" dirty="0">
              <a:latin typeface="Maven Pr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230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608456" y="1135434"/>
            <a:ext cx="6104899" cy="7894266"/>
          </a:xfrm>
          <a:prstGeom prst="rect">
            <a:avLst/>
          </a:prstGeom>
        </p:spPr>
      </p:pic>
      <p:sp>
        <p:nvSpPr>
          <p:cNvPr id="10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/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3705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storming</a:t>
            </a:r>
            <a:endParaRPr lang="en-US" sz="13705" b="1" dirty="0">
              <a:latin typeface="Maven Pro Black" pitchFamily="2" charset="77"/>
            </a:endParaRPr>
          </a:p>
        </p:txBody>
      </p:sp>
      <p:sp>
        <p:nvSpPr>
          <p:cNvPr id="13" name="Todo lucro do MVP Conf  revertido em doaes e projetos com impacto real"/>
          <p:cNvSpPr/>
          <p:nvPr/>
        </p:nvSpPr>
        <p:spPr>
          <a:xfrm>
            <a:off x="762000" y="6939492"/>
            <a:ext cx="6434374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165"/>
              </a:spcAft>
              <a:buNone/>
            </a:pP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Uma nova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técnica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para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descobrir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,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definir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e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documentar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processos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,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eventos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e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ações</a:t>
            </a:r>
            <a:endParaRPr lang="en-US" sz="2347" dirty="0">
              <a:latin typeface="Maven Pro Medium" pitchFamily="2" charset="77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8275C5-644B-B14E-9222-F98BBDBB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346EFB8-80AB-93A7-A164-ECBB5CDEB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2158801-1648-1829-0650-D3DFB7DBBF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057BB60-48BC-21F7-B405-30CD293DEE1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18AEE76-533D-EE89-853C-A77D03324A5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74ADEF1C-378C-CA2E-54FA-D01DD17E12F4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Storming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5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4CDCB15-BBD0-DB44-A3C0-142FF3F3E53B}"/>
              </a:ext>
            </a:extLst>
          </p:cNvPr>
          <p:cNvSpPr/>
          <p:nvPr/>
        </p:nvSpPr>
        <p:spPr>
          <a:xfrm>
            <a:off x="7213525" y="762000"/>
            <a:ext cx="10026725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Convidar as pessoas certas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Espaço ILIMITADO para modelar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organizados em timeline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Espaço para colaborar e discutir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Perguntas. Muitas perguntas!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Escreva protótipos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Ideias vão surgir! Que ótimo!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Representação visual do entendimento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Treine novos facilitadores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Erre! E corriga na próxima, e tá tudo bem...</a:t>
            </a:r>
            <a:endParaRPr lang="en-US" sz="3600" dirty="0">
              <a:solidFill>
                <a:srgbClr val="595959"/>
              </a:solidFill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664</Words>
  <Application>Microsoft Office PowerPoint</Application>
  <PresentationFormat>Custom</PresentationFormat>
  <Paragraphs>185</Paragraphs>
  <Slides>30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Maven Pro Medium</vt:lpstr>
      <vt:lpstr>Open Sans Semibold</vt:lpstr>
      <vt:lpstr>Calibri</vt:lpstr>
      <vt:lpstr>Aptos</vt:lpstr>
      <vt:lpstr>Maven Pro Black</vt:lpstr>
      <vt:lpstr>Open Sans</vt:lpstr>
      <vt:lpstr>Maven Pro Regular</vt:lpstr>
      <vt:lpstr>Maven Pro SemiBold</vt:lpstr>
      <vt:lpstr>Maven Pro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Lucas Massena</cp:lastModifiedBy>
  <cp:revision>13</cp:revision>
  <dcterms:created xsi:type="dcterms:W3CDTF">2025-05-13T22:34:59Z</dcterms:created>
  <dcterms:modified xsi:type="dcterms:W3CDTF">2025-10-22T04:24:38Z</dcterms:modified>
  <cp:category/>
</cp:coreProperties>
</file>